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3" r:id="rId6"/>
    <p:sldId id="270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6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2FD60-0FAD-4C4E-A60B-57E1EC84376B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0F979-66EC-4C4C-B8C1-60CCADCC4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2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F979-66EC-4C4C-B8C1-60CCADCC46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8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3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1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83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9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8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63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2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5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4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6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0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B53-BEF3-403E-8C47-84F44A00C2C4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8CA6E-D27A-40AD-ADF6-02DE86EFF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&#2439;&#2478;&#2503;&#2482;&#2435;subirsaha55@yaho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142999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4495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সুবীর সাহা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সহ্কারী শিক্ষক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পোয়া পাড়া মডেল উচ্চ বিদ্যালয়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কাউখালী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রাংগামাটি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hlinkClick r:id="rId3"/>
              </a:rPr>
              <a:t>ইমেলঃ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hlinkClick r:id="rId3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subirsaha55@yahoo.com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আইডি-৪৫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ব্যাচ-৩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ভেন্যু-টি টি সি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চট্টগ্রাম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টিকিউ আই-২  প্রজেক্ট</a:t>
            </a:r>
          </a:p>
          <a:p>
            <a:endParaRPr lang="bn-BD" sz="2800" b="1" dirty="0">
              <a:solidFill>
                <a:srgbClr val="002060"/>
              </a:solidFill>
            </a:endParaRPr>
          </a:p>
          <a:p>
            <a:endParaRPr lang="bn-BD" sz="2800" b="1" dirty="0" smtClean="0">
              <a:solidFill>
                <a:srgbClr val="002060"/>
              </a:solidFill>
            </a:endParaRPr>
          </a:p>
          <a:p>
            <a:endParaRPr lang="bn-BD" sz="2800" b="1" dirty="0">
              <a:solidFill>
                <a:srgbClr val="002060"/>
              </a:solidFill>
            </a:endParaRPr>
          </a:p>
          <a:p>
            <a:endParaRPr lang="bn-BD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2323" y="838200"/>
            <a:ext cx="6248400" cy="415498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bn-BD" sz="6600" dirty="0" smtClean="0"/>
          </a:p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বিষয় পদার্থ</a:t>
            </a:r>
          </a:p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সময় - ৫০ মিনিট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9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MHS\Desktop\New folder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77" y="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4557623" y="5257800"/>
            <a:ext cx="2986177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5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91000" y="11430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1128215"/>
            <a:ext cx="8686800" cy="40318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তরঙ্গ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সপ্তম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অধ্যায়</a:t>
            </a:r>
          </a:p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পৃষ্ঠা-১১৫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88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37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533400"/>
            <a:ext cx="5715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2590800"/>
            <a:ext cx="6172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র্থীরা ....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....</a:t>
            </a:r>
          </a:p>
          <a:p>
            <a:endParaRPr lang="bn-B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তরঙ্গ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পারবে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তরঙ্গের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প্রকারভেদ বলতে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অনুপ্রস্থ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তরঙ্গ ,অনুদৈর্ঘ্য তরঙ্গ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bn-BD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বং</a:t>
            </a:r>
            <a:r>
              <a:rPr lang="bn-BD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তরঙ্গশীর্য  ও তরঙ্গপাদ কী ব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্যাখ্যা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।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0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MHS\Desktop\New folder\do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4799" y="0"/>
            <a:ext cx="8458201" cy="434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325617"/>
              </p:ext>
            </p:extLst>
          </p:nvPr>
        </p:nvGraphicFramePr>
        <p:xfrm>
          <a:off x="4025685" y="5334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5685" y="5334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59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New folder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53340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তরঙ্গ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475514" y="39624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9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>
          <a:xfrm>
            <a:off x="-13648" y="3028004"/>
            <a:ext cx="9202645" cy="3004306"/>
          </a:xfrm>
          <a:custGeom>
            <a:avLst/>
            <a:gdLst>
              <a:gd name="connsiteX0" fmla="*/ 0 w 9202645"/>
              <a:gd name="connsiteY0" fmla="*/ 3004306 h 3004306"/>
              <a:gd name="connsiteX1" fmla="*/ 832514 w 9202645"/>
              <a:gd name="connsiteY1" fmla="*/ 1799 h 3004306"/>
              <a:gd name="connsiteX2" fmla="*/ 1596788 w 9202645"/>
              <a:gd name="connsiteY2" fmla="*/ 2526635 h 3004306"/>
              <a:gd name="connsiteX3" fmla="*/ 2402006 w 9202645"/>
              <a:gd name="connsiteY3" fmla="*/ 97333 h 3004306"/>
              <a:gd name="connsiteX4" fmla="*/ 3029803 w 9202645"/>
              <a:gd name="connsiteY4" fmla="*/ 2690408 h 3004306"/>
              <a:gd name="connsiteX5" fmla="*/ 3985147 w 9202645"/>
              <a:gd name="connsiteY5" fmla="*/ 179220 h 3004306"/>
              <a:gd name="connsiteX6" fmla="*/ 4749421 w 9202645"/>
              <a:gd name="connsiteY6" fmla="*/ 2690408 h 3004306"/>
              <a:gd name="connsiteX7" fmla="*/ 5554639 w 9202645"/>
              <a:gd name="connsiteY7" fmla="*/ 165572 h 3004306"/>
              <a:gd name="connsiteX8" fmla="*/ 6264323 w 9202645"/>
              <a:gd name="connsiteY8" fmla="*/ 2854181 h 3004306"/>
              <a:gd name="connsiteX9" fmla="*/ 7287905 w 9202645"/>
              <a:gd name="connsiteY9" fmla="*/ 179220 h 3004306"/>
              <a:gd name="connsiteX10" fmla="*/ 7806520 w 9202645"/>
              <a:gd name="connsiteY10" fmla="*/ 2690408 h 3004306"/>
              <a:gd name="connsiteX11" fmla="*/ 8789158 w 9202645"/>
              <a:gd name="connsiteY11" fmla="*/ 670539 h 3004306"/>
              <a:gd name="connsiteX12" fmla="*/ 8939284 w 9202645"/>
              <a:gd name="connsiteY12" fmla="*/ 138277 h 3004306"/>
              <a:gd name="connsiteX13" fmla="*/ 9184944 w 9202645"/>
              <a:gd name="connsiteY13" fmla="*/ 2731351 h 3004306"/>
              <a:gd name="connsiteX14" fmla="*/ 9184944 w 9202645"/>
              <a:gd name="connsiteY14" fmla="*/ 2540283 h 3004306"/>
              <a:gd name="connsiteX15" fmla="*/ 9198591 w 9202645"/>
              <a:gd name="connsiteY15" fmla="*/ 1967077 h 300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2645" h="3004306">
                <a:moveTo>
                  <a:pt x="0" y="3004306"/>
                </a:moveTo>
                <a:cubicBezTo>
                  <a:pt x="283191" y="1542858"/>
                  <a:pt x="566383" y="81411"/>
                  <a:pt x="832514" y="1799"/>
                </a:cubicBezTo>
                <a:cubicBezTo>
                  <a:pt x="1098645" y="-77813"/>
                  <a:pt x="1335206" y="2510713"/>
                  <a:pt x="1596788" y="2526635"/>
                </a:cubicBezTo>
                <a:cubicBezTo>
                  <a:pt x="1858370" y="2542557"/>
                  <a:pt x="2163170" y="70038"/>
                  <a:pt x="2402006" y="97333"/>
                </a:cubicBezTo>
                <a:cubicBezTo>
                  <a:pt x="2640842" y="124628"/>
                  <a:pt x="2765946" y="2676760"/>
                  <a:pt x="3029803" y="2690408"/>
                </a:cubicBezTo>
                <a:cubicBezTo>
                  <a:pt x="3293660" y="2704056"/>
                  <a:pt x="3698544" y="179220"/>
                  <a:pt x="3985147" y="179220"/>
                </a:cubicBezTo>
                <a:cubicBezTo>
                  <a:pt x="4271750" y="179220"/>
                  <a:pt x="4487839" y="2692683"/>
                  <a:pt x="4749421" y="2690408"/>
                </a:cubicBezTo>
                <a:cubicBezTo>
                  <a:pt x="5011003" y="2688133"/>
                  <a:pt x="5302155" y="138277"/>
                  <a:pt x="5554639" y="165572"/>
                </a:cubicBezTo>
                <a:cubicBezTo>
                  <a:pt x="5807123" y="192867"/>
                  <a:pt x="5975445" y="2851906"/>
                  <a:pt x="6264323" y="2854181"/>
                </a:cubicBezTo>
                <a:cubicBezTo>
                  <a:pt x="6553201" y="2856456"/>
                  <a:pt x="7030872" y="206515"/>
                  <a:pt x="7287905" y="179220"/>
                </a:cubicBezTo>
                <a:cubicBezTo>
                  <a:pt x="7544938" y="151925"/>
                  <a:pt x="7556311" y="2608521"/>
                  <a:pt x="7806520" y="2690408"/>
                </a:cubicBezTo>
                <a:cubicBezTo>
                  <a:pt x="8056729" y="2772294"/>
                  <a:pt x="8600364" y="1095894"/>
                  <a:pt x="8789158" y="670539"/>
                </a:cubicBezTo>
                <a:cubicBezTo>
                  <a:pt x="8977952" y="245184"/>
                  <a:pt x="8873320" y="-205192"/>
                  <a:pt x="8939284" y="138277"/>
                </a:cubicBezTo>
                <a:cubicBezTo>
                  <a:pt x="9005248" y="481746"/>
                  <a:pt x="9144001" y="2331017"/>
                  <a:pt x="9184944" y="2731351"/>
                </a:cubicBezTo>
                <a:cubicBezTo>
                  <a:pt x="9225887" y="3131685"/>
                  <a:pt x="9182669" y="2667662"/>
                  <a:pt x="9184944" y="2540283"/>
                </a:cubicBezTo>
                <a:cubicBezTo>
                  <a:pt x="9187219" y="2412904"/>
                  <a:pt x="9192905" y="2189990"/>
                  <a:pt x="9198591" y="196707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3600" y="6002740"/>
            <a:ext cx="39624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অনুপ্রস্থ তরঙ্গ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PMHS\Desktop\New folder\5343533062_8e890ff51b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397" y="-381000"/>
            <a:ext cx="9341397" cy="422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59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MHS\Desktop\New folder\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72200" y="5638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অনুদৈ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র্ঘ্য তরঙ্গ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n 3"/>
          <p:cNvSpPr/>
          <p:nvPr/>
        </p:nvSpPr>
        <p:spPr>
          <a:xfrm>
            <a:off x="3962400" y="3429000"/>
            <a:ext cx="914400" cy="914400"/>
          </a:xfrm>
          <a:prstGeom prst="su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7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440120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ত্যেক কণার ধরন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 গতির ফলে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পর্যাবৃও আন্দোলন পানির উপর দিয়ে চলে যায় তাকেই তরঙ্গ বলে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তরঙ্গ কম্পনের দিকের সাথে লম্ব ভাবে অগ্রসর হয় তাকে অনুপ্রস্ত তরঙ্গ বলে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তরঙ্গ কম্পনের দিকের সাথে সমান্তরালভাবে অগ্রসর হয় তাকে অনুদৈর্ঘ্য তরঙ্গ 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অনুপ্র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স্ত তরঙ্গের সর্বোচ্চ ও সর্বনিম্ন বিন্দুকে তরঙ্গ শীর্ষ তরঙ্গপাদ বলে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2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9800" y="533400"/>
            <a:ext cx="4419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514600"/>
            <a:ext cx="7239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তরঙ্গ এর একটি চিত্র অংঙ্কন কর ।</a:t>
            </a:r>
          </a:p>
          <a:p>
            <a:pPr marL="914400" indent="-914400">
              <a:buFont typeface="+mj-lt"/>
              <a:buAutoNum type="arabicPeriod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তরঙ্গশীর্ষ ও তরঙ্গপাদ এর  মধ্যে তুলনা কর ।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529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7470" y="1600200"/>
            <a:ext cx="144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295399"/>
            <a:ext cx="7315200" cy="32624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উওর বলি</a:t>
            </a:r>
          </a:p>
          <a:p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তরঙ্গ কী?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তরঙ্গ  সংশ্লিষ্ট রাশি কয়টি?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8450"/>
            <a:ext cx="5715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bn-BD" sz="23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931855"/>
            <a:ext cx="6781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তরঙ্গ বিস্তার,তরঙ্গ বেগ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লিখবে 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তরঙ্গবেগ ও তরঙ্গদৈর্ঘ্যর মধ্যে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সম্পর্ক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নির্ণয়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করবে 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849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PMHS\Desktop\New folder\de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29870"/>
            <a:ext cx="7233835" cy="68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1002" y="2477415"/>
            <a:ext cx="3507783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8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184</Words>
  <Application>Microsoft Office PowerPoint</Application>
  <PresentationFormat>On-screen Show (4:3)</PresentationFormat>
  <Paragraphs>46</Paragraphs>
  <Slides>14</Slides>
  <Notes>1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Packager Shell Object</vt:lpstr>
      <vt:lpstr>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PMHS</dc:creator>
  <cp:lastModifiedBy>PMHS</cp:lastModifiedBy>
  <cp:revision>136</cp:revision>
  <dcterms:created xsi:type="dcterms:W3CDTF">2014-01-16T04:19:36Z</dcterms:created>
  <dcterms:modified xsi:type="dcterms:W3CDTF">2014-01-24T00:21:53Z</dcterms:modified>
</cp:coreProperties>
</file>